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97" d="100"/>
          <a:sy n="97" d="100"/>
        </p:scale>
        <p:origin x="90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C2410CC-0EF7-476E-82E5-10A057EFCF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1BE024A5-7B35-45EE-BCBE-12B7D72EC5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E4FE394-4ECA-4F43-B28F-C55596D0E3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9E873-FBB2-4AA3-9729-BF100AA39849}" type="datetimeFigureOut">
              <a:rPr lang="de-CH" smtClean="0"/>
              <a:t>06.08.2026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43623A1-616C-474B-B8AB-AAE301FA7D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CE9B6FD-F839-40CD-8D03-D5E05A6B71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CC997-464E-4672-83DE-CC65216F8474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6454857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ADC731F-4374-4EF2-B3D9-069D814065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0C05B35-17E7-44E5-B408-66D85CF244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4B340E6-9296-4681-9D76-D68166C15D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9E873-FBB2-4AA3-9729-BF100AA39849}" type="datetimeFigureOut">
              <a:rPr lang="de-CH" smtClean="0"/>
              <a:t>06.08.2026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FC23390-2D44-4C85-A5B5-98AFC5D762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F7D1053-29F4-4D29-80B7-9B96DE7094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CC997-464E-4672-83DE-CC65216F8474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0543323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93DBF32-79AB-4AD4-AFD5-59EB96B679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43D10C2-F6D8-4A2D-B28F-FF5FDC87F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088CB5C-076E-4F8E-9FD1-67807FF20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9E873-FBB2-4AA3-9729-BF100AA39849}" type="datetimeFigureOut">
              <a:rPr lang="de-CH" smtClean="0"/>
              <a:t>06.08.2026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7B0E5E2-ADF5-4E08-BCB5-8B8AEA312E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2EF9050-0C93-467F-9C8A-353E637A5B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CC997-464E-4672-83DE-CC65216F8474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9136814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003E9C5-B498-404F-9FA0-96F5D1D9C6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96739FA-E183-468B-86C9-4CB56937DB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09CC529C-E663-4FCC-BED7-9FA4550D5F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E8C4D565-10CB-47C5-A215-2E14EC2086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9E873-FBB2-4AA3-9729-BF100AA39849}" type="datetimeFigureOut">
              <a:rPr lang="de-CH" smtClean="0"/>
              <a:t>06.08.2026</a:t>
            </a:fld>
            <a:endParaRPr lang="de-CH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085520B5-560B-45CF-853D-108EDEB743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55288D38-9370-4F4D-A36F-50C31EC89D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CC997-464E-4672-83DE-CC65216F8474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9698862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EAD9F2C-4A3E-45B1-A113-D395534E43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57F1546-D10D-40AE-B921-170EBB3106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C8AEA41D-E033-47D4-92E2-B29F513D32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23D56312-56BF-4A45-94BD-C20F2BB90D3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4F8F2322-EF06-47D6-AD65-66AE5C29176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8C9AC4E5-9142-45F4-B569-96EEC396A2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9E873-FBB2-4AA3-9729-BF100AA39849}" type="datetimeFigureOut">
              <a:rPr lang="de-CH" smtClean="0"/>
              <a:t>06.08.2026</a:t>
            </a:fld>
            <a:endParaRPr lang="de-CH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D0DD860C-F0DB-448E-9919-94E6AE24A5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110A92C1-FE34-4F9D-B3C6-60A7841B46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CC997-464E-4672-83DE-CC65216F8474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7669531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F8225DA-4622-4980-930A-3073066081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CCBAD62B-B329-4D30-82E5-99FB5742D3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9E873-FBB2-4AA3-9729-BF100AA39849}" type="datetimeFigureOut">
              <a:rPr lang="de-CH" smtClean="0"/>
              <a:t>06.08.2026</a:t>
            </a:fld>
            <a:endParaRPr lang="de-CH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69699B7-79A2-4985-97C3-40C94BBC09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3F23E21-5C22-43FE-B6F5-475A8B8761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CC997-464E-4672-83DE-CC65216F8474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7822864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F81C725F-D417-45AF-9955-78AC74DE93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9E873-FBB2-4AA3-9729-BF100AA39849}" type="datetimeFigureOut">
              <a:rPr lang="de-CH" smtClean="0"/>
              <a:t>06.08.2026</a:t>
            </a:fld>
            <a:endParaRPr lang="de-CH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3D4DAAE3-DD58-48F1-92C3-5412CF9A04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CA8C4EC-EC02-493F-AD2B-021AC96DDC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CC997-464E-4672-83DE-CC65216F8474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3390468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5CAAA99-5387-4BE7-B055-60FCFA4DE4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4445F50-5C48-4FA9-A768-823B12AA4D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A5CC61B5-78E7-4B55-9216-47EA0EA567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0D3B70C8-53E8-407B-9EF0-4EA145B32F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9E873-FBB2-4AA3-9729-BF100AA39849}" type="datetimeFigureOut">
              <a:rPr lang="de-CH" smtClean="0"/>
              <a:t>06.08.2026</a:t>
            </a:fld>
            <a:endParaRPr lang="de-CH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F2FDEA20-7363-4913-9D1B-76CD369AE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D8201C7-37E8-4D3D-B3F1-623D0590D3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CC997-464E-4672-83DE-CC65216F8474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7116259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B3EB589-53E3-4880-A671-89B880E702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6DCE78B3-5D40-4F95-BABC-A99BD2257D2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CH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016D6E12-7B5A-4A6A-95B2-035D13C4F9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B098A7BA-19AA-403E-9473-5A847C6391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9E873-FBB2-4AA3-9729-BF100AA39849}" type="datetimeFigureOut">
              <a:rPr lang="de-CH" smtClean="0"/>
              <a:t>06.08.2026</a:t>
            </a:fld>
            <a:endParaRPr lang="de-CH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D677F2C-FB18-430F-B26B-A469E8B58C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13F7E5D-3044-4CA2-AF3B-F7D70030B5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CC997-464E-4672-83DE-CC65216F8474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8013137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E6C97A-BABE-497D-9945-95D34A2197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C8CA0C66-853F-493C-8B2A-712691C6BF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CD343FF-032B-4A67-A8F5-1D961B783F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9E873-FBB2-4AA3-9729-BF100AA39849}" type="datetimeFigureOut">
              <a:rPr lang="de-CH" smtClean="0"/>
              <a:t>06.08.2026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DB0A3B6-5C1A-4089-8228-0EAF5EE3D4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EB25022-E034-43B7-905E-2D8339888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CC997-464E-4672-83DE-CC65216F8474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9574405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1C385C04-6925-4758-8545-51BBAA79140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5B28B994-85D9-4860-886E-2483E63C6D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1253883-816B-4A93-8EC0-9F605AC195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9E873-FBB2-4AA3-9729-BF100AA39849}" type="datetimeFigureOut">
              <a:rPr lang="de-CH" smtClean="0"/>
              <a:t>06.08.2026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91510FE-6A70-40EB-B884-0108CD78B4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752D5EB-0205-4BBD-B94C-15A2EBA3A5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CC997-464E-4672-83DE-CC65216F8474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1660998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68087009-1E96-47D5-94E6-1272E9DA25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9467DD4-0CAE-4974-A813-3B2A0D72A2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39FD33F-4BA1-4492-A3AE-52FFB8C8A91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59E873-FBB2-4AA3-9729-BF100AA39849}" type="datetimeFigureOut">
              <a:rPr lang="de-CH" smtClean="0"/>
              <a:t>06.08.2026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FF6FDC1-6BC1-4A39-94B8-8083CD6A79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1E4CA2A-DF1B-4AEE-92AF-8090484DBE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0CC997-464E-4672-83DE-CC65216F8474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279225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jp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pixabay.com/de/hei%C3%9Fe-schokolade-trinken-molkerei-1058197/" TargetMode="External"/><Relationship Id="rId3" Type="http://schemas.openxmlformats.org/officeDocument/2006/relationships/hyperlink" Target="https://pixabay.com/de/candy-sweet-schokolade-farbe-2473690/" TargetMode="External"/><Relationship Id="rId7" Type="http://schemas.openxmlformats.org/officeDocument/2006/relationships/hyperlink" Target="https://pixabay.com/de/schokolade-s%C3%BC%C3%9Figkeiten-zucker-s%C3%BC%C3%9F-2202144/" TargetMode="External"/><Relationship Id="rId2" Type="http://schemas.openxmlformats.org/officeDocument/2006/relationships/hyperlink" Target="https://pixabay.com/de/makronen-kuchen-schokolade-v%C3%B6llerei-2380725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ixabay.com/de/schokolade-kuchen-brown-creme-94784/" TargetMode="External"/><Relationship Id="rId11" Type="http://schemas.openxmlformats.org/officeDocument/2006/relationships/hyperlink" Target="http://www.confiserie.ch/lucky-solo-dunkel-gross" TargetMode="External"/><Relationship Id="rId5" Type="http://schemas.openxmlformats.org/officeDocument/2006/relationships/hyperlink" Target="https://pixabay.com/de/kuchen-schokolade-s%C3%BC%C3%9F-suiten-486874/" TargetMode="External"/><Relationship Id="rId10" Type="http://schemas.openxmlformats.org/officeDocument/2006/relationships/hyperlink" Target="https://pixabay.com/de/mohrenk%C3%B6pfe-schokoglasur-glasur-1194489/" TargetMode="External"/><Relationship Id="rId4" Type="http://schemas.openxmlformats.org/officeDocument/2006/relationships/hyperlink" Target="https://pixabay.com/de/eis-dessert-schokolade-gefroren-159744/" TargetMode="External"/><Relationship Id="rId9" Type="http://schemas.openxmlformats.org/officeDocument/2006/relationships/hyperlink" Target="https://pixabay.com/de/schokoladenmousse-lebensmittel-2003019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Rectangle 75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BFE78EB7-6031-3BE3-960B-C861CCED1EC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rcRect t="15730"/>
          <a:stretch>
            <a:fillRect/>
          </a:stretch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6B3DA85E-3A61-47E9-9FFF-9FD794BD8F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900518"/>
          </a:xfrm>
        </p:spPr>
        <p:txBody>
          <a:bodyPr>
            <a:normAutofit/>
          </a:bodyPr>
          <a:lstStyle/>
          <a:p>
            <a:r>
              <a:rPr lang="de-CH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Schokolade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F6CE3A2F-0E8B-417E-BFFC-2BA52D8184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59404"/>
            <a:ext cx="9144000" cy="1098395"/>
          </a:xfrm>
        </p:spPr>
        <p:txBody>
          <a:bodyPr>
            <a:normAutofit/>
          </a:bodyPr>
          <a:lstStyle/>
          <a:p>
            <a:r>
              <a:rPr lang="de-CH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Beispiele</a:t>
            </a:r>
          </a:p>
        </p:txBody>
      </p:sp>
    </p:spTree>
    <p:extLst>
      <p:ext uri="{BB962C8B-B14F-4D97-AF65-F5344CB8AC3E}">
        <p14:creationId xmlns:p14="http://schemas.microsoft.com/office/powerpoint/2010/main" val="26404966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443C5F1F-1BB0-4A47-93BB-E8273388CD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5589" y="786850"/>
            <a:ext cx="2743200" cy="2057400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3DD4C304-4F81-4A12-B5FD-90F6F48026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352" y="760562"/>
            <a:ext cx="1649056" cy="2612366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AF6250FD-D238-42B5-8EE9-16AE118FAE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806" y="3765430"/>
            <a:ext cx="3272287" cy="2454215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06994AB1-5403-4E18-B421-FDA487D0A95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82069" y="3102249"/>
            <a:ext cx="3310240" cy="1034450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04D4EB47-2E40-4C30-B2E9-6FB427F3BEA1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800" r="34388"/>
          <a:stretch/>
        </p:blipFill>
        <p:spPr>
          <a:xfrm>
            <a:off x="3351590" y="871268"/>
            <a:ext cx="1960494" cy="1972982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A1F35CD4-BA53-4EC1-82DB-6CE0FE50CAD8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3483" r="10047"/>
          <a:stretch/>
        </p:blipFill>
        <p:spPr>
          <a:xfrm>
            <a:off x="3678122" y="3306246"/>
            <a:ext cx="1613140" cy="1365130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0650BF4D-7874-489F-AC91-E8B1553E155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87661" y="4885247"/>
            <a:ext cx="2108408" cy="1403409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11861333-846B-4D8C-8F8C-B0BD0ED40EA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76215" y="1598582"/>
            <a:ext cx="2665684" cy="1774346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F91CE754-8960-49C5-9950-42A8F05E067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2525" y="4370630"/>
            <a:ext cx="2674992" cy="1780542"/>
          </a:xfrm>
          <a:prstGeom prst="rect">
            <a:avLst/>
          </a:prstGeom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55D3708B-4212-4103-900C-09061165C8F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943675" y="4290429"/>
            <a:ext cx="1565114" cy="2130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23864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A98B051-B518-4447-8936-BCAF310CE8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>
                <a:latin typeface="Arial" panose="020B0604020202020204" pitchFamily="34" charset="0"/>
                <a:cs typeface="Arial" panose="020B0604020202020204" pitchFamily="34" charset="0"/>
              </a:rPr>
              <a:t>Bildquellen: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38FE034-F395-46A8-A62B-22D7883657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de-CH" sz="14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Makronen, </a:t>
            </a:r>
            <a:r>
              <a:rPr lang="de-CH" sz="1400" u="sng" dirty="0">
                <a:solidFill>
                  <a:srgbClr val="0563C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2"/>
              </a:rPr>
              <a:t>https://pixabay.com/de/makronen-kuchen-schokolade-v%C3%B6llerei-2380725/</a:t>
            </a:r>
            <a:endParaRPr lang="de-CH" sz="1400" dirty="0">
              <a:solidFill>
                <a:prstClr val="black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lv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de-CH" sz="14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Smarties, </a:t>
            </a:r>
            <a:r>
              <a:rPr lang="de-CH" sz="1400" u="sng" dirty="0">
                <a:solidFill>
                  <a:srgbClr val="0563C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3"/>
              </a:rPr>
              <a:t>https://pixabay.com/de/candy-sweet-schokolade-farbe-2473690/</a:t>
            </a:r>
            <a:endParaRPr lang="de-CH" sz="1400" dirty="0">
              <a:solidFill>
                <a:prstClr val="black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lv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de-CH" sz="14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Schokoladeneis, </a:t>
            </a:r>
            <a:r>
              <a:rPr lang="de-CH" sz="1400" u="sng" dirty="0">
                <a:solidFill>
                  <a:srgbClr val="0563C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4"/>
              </a:rPr>
              <a:t>https://pixabay.com/de/eis-dessert-schokolade-gefroren-159744/</a:t>
            </a:r>
            <a:endParaRPr lang="de-CH" sz="1400" dirty="0">
              <a:solidFill>
                <a:prstClr val="black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lv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de-CH" sz="14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Schokoladenkuchen, </a:t>
            </a:r>
            <a:r>
              <a:rPr lang="de-CH" sz="1400" u="sng" dirty="0">
                <a:solidFill>
                  <a:srgbClr val="0563C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5"/>
              </a:rPr>
              <a:t>https://pixabay.com/de/kuchen-schokolade-s%C3%BC%C3%9F-suiten-486874/</a:t>
            </a:r>
            <a:endParaRPr lang="de-CH" sz="1400" dirty="0">
              <a:solidFill>
                <a:prstClr val="black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lv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de-CH" sz="14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Schokoladen Muffin, </a:t>
            </a:r>
            <a:r>
              <a:rPr lang="de-CH" sz="1400" u="sng" dirty="0">
                <a:solidFill>
                  <a:srgbClr val="0563C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6"/>
              </a:rPr>
              <a:t>https://pixabay.com/de/schokolade-kuchen-brown-creme-94784/</a:t>
            </a:r>
            <a:endParaRPr lang="de-CH" sz="1400" dirty="0">
              <a:solidFill>
                <a:prstClr val="black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lv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de-CH" sz="14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Schokoladen Riegel, </a:t>
            </a:r>
            <a:r>
              <a:rPr lang="de-CH" sz="1400" u="sng" dirty="0">
                <a:solidFill>
                  <a:srgbClr val="0563C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7"/>
              </a:rPr>
              <a:t>https://pixabay.com/de/schokolade-s%C3%BC%C3%9Figkeiten-zucker-s%C3%BC%C3%9F-2202144/</a:t>
            </a:r>
            <a:endParaRPr lang="de-CH" sz="1400" dirty="0">
              <a:solidFill>
                <a:prstClr val="black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lv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de-CH" sz="14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Heisse Schokolade, </a:t>
            </a:r>
            <a:r>
              <a:rPr lang="de-CH" sz="1400" u="sng" dirty="0">
                <a:solidFill>
                  <a:srgbClr val="0563C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8"/>
              </a:rPr>
              <a:t>https://pixabay.com/de/hei%C3%9Fe-schokolade-trinken-molkerei-1058197/</a:t>
            </a:r>
            <a:endParaRPr lang="de-CH" sz="1400" dirty="0">
              <a:solidFill>
                <a:prstClr val="black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lv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de-CH" sz="14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Schokoladenmousse, </a:t>
            </a:r>
            <a:r>
              <a:rPr lang="de-CH" sz="1400" u="sng" dirty="0">
                <a:solidFill>
                  <a:srgbClr val="0563C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9"/>
              </a:rPr>
              <a:t>https://pixabay.com/de/schokoladenmousse-lebensmittel-2003019/</a:t>
            </a:r>
            <a:endParaRPr lang="de-CH" sz="1400" dirty="0">
              <a:solidFill>
                <a:prstClr val="black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lv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de-CH" sz="14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Mohrenköpfe, </a:t>
            </a:r>
            <a:r>
              <a:rPr lang="de-CH" sz="1400" u="sng" dirty="0">
                <a:solidFill>
                  <a:srgbClr val="0563C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10"/>
              </a:rPr>
              <a:t>https://pixabay.com/de/mohrenk%C3%B6pfe-schokoglasur-glasur-1194489/</a:t>
            </a:r>
            <a:endParaRPr lang="de-CH" sz="1400" dirty="0">
              <a:solidFill>
                <a:prstClr val="black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lv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de-CH" sz="14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Schokoladenhase, </a:t>
            </a:r>
            <a:r>
              <a:rPr lang="de-CH" sz="1400" u="sng" dirty="0">
                <a:solidFill>
                  <a:srgbClr val="0563C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11"/>
              </a:rPr>
              <a:t>http://www.confiserie.ch/lucky-solo-dunkel-gross</a:t>
            </a:r>
            <a:endParaRPr lang="de-CH" sz="1400" dirty="0">
              <a:solidFill>
                <a:prstClr val="black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42373677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154</Words>
  <Application>Microsoft Office PowerPoint</Application>
  <PresentationFormat>Breitbild</PresentationFormat>
  <Paragraphs>13</Paragraphs>
  <Slides>3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</vt:lpstr>
      <vt:lpstr>Schokolade</vt:lpstr>
      <vt:lpstr>PowerPoint-Präsentation</vt:lpstr>
      <vt:lpstr>Bildquellen: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Schokolade</dc:title>
  <dc:creator>Praktikum kik AG</dc:creator>
  <cp:lastModifiedBy>Gregor Jost</cp:lastModifiedBy>
  <cp:revision>8</cp:revision>
  <dcterms:created xsi:type="dcterms:W3CDTF">2017-10-06T14:01:51Z</dcterms:created>
  <dcterms:modified xsi:type="dcterms:W3CDTF">2026-08-06T14:57:56Z</dcterms:modified>
</cp:coreProperties>
</file>